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2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0640A84-6093-45A3-9B95-F33905A34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106"/>
            <a:ext cx="12192000" cy="591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3</cp:revision>
  <dcterms:created xsi:type="dcterms:W3CDTF">2022-02-15T11:04:08Z</dcterms:created>
  <dcterms:modified xsi:type="dcterms:W3CDTF">2022-02-15T14:38:31Z</dcterms:modified>
</cp:coreProperties>
</file>